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bc0a4279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9bc0a4279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9bc0a4279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9bc0a4279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bc0a4279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9bc0a4279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bc0a4279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9bc0a4279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bc0a4279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9bc0a4279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 presentación la hice yo, no es plagio, lol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bc0a4279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9bc0a4279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bc0a4279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9bc0a4279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r="100%" t="100%"/>
          </a:path>
          <a:tileRect b="-100%" l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3933</a:t>
            </a:r>
            <a:endParaRPr/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82700" y="0"/>
            <a:ext cx="1978600" cy="19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3933</a:t>
            </a:r>
            <a:endParaRPr/>
          </a:p>
        </p:txBody>
      </p:sp>
      <p:pic>
        <p:nvPicPr>
          <p:cNvPr id="62" name="Google Shape;6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56475" y="316775"/>
            <a:ext cx="829201" cy="82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.0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3933</a:t>
            </a:r>
            <a:endParaRPr/>
          </a:p>
        </p:txBody>
      </p:sp>
      <p:pic>
        <p:nvPicPr>
          <p:cNvPr id="65" name="Google Shape;6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56475" y="316775"/>
            <a:ext cx="829201" cy="82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3933</a:t>
            </a:r>
            <a:endParaRPr/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56475" y="316775"/>
            <a:ext cx="829201" cy="82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accent6"/>
            </a:gs>
          </a:gsLst>
          <a:lin ang="5400012" scaled="0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3933</a:t>
            </a:r>
            <a:endParaRPr/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56475" y="316775"/>
            <a:ext cx="829201" cy="82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accent1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3933</a:t>
            </a:r>
            <a:endParaRPr/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56475" y="316775"/>
            <a:ext cx="829201" cy="82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rgbClr val="F3F3F3"/>
            </a:gs>
            <a:gs pos="5000">
              <a:srgbClr val="B7B7B7"/>
            </a:gs>
            <a:gs pos="100000">
              <a:schemeClr val="lt1"/>
            </a:gs>
          </a:gsLst>
          <a:lin ang="8100019" scaled="0"/>
        </a:gra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3933</a:t>
            </a:r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56475" y="316775"/>
            <a:ext cx="829201" cy="82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chemeClr val="accent5"/>
            </a:gs>
            <a:gs pos="100000">
              <a:schemeClr val="dk2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3933</a:t>
            </a:r>
            <a:endParaRPr/>
          </a:p>
        </p:txBody>
      </p:sp>
      <p:pic>
        <p:nvPicPr>
          <p:cNvPr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56475" y="316775"/>
            <a:ext cx="829201" cy="82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3933</a:t>
            </a:r>
            <a:endParaRPr/>
          </a:p>
        </p:txBody>
      </p:sp>
      <p:pic>
        <p:nvPicPr>
          <p:cNvPr id="45" name="Google Shape;4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56475" y="316775"/>
            <a:ext cx="829201" cy="82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rgbClr val="F3F3F3"/>
            </a:gs>
            <a:gs pos="5000">
              <a:srgbClr val="B7B7B7"/>
            </a:gs>
            <a:gs pos="100000">
              <a:schemeClr val="lt1"/>
            </a:gs>
          </a:gsLst>
          <a:lin ang="8099331" scaled="0"/>
        </a:gra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3933</a:t>
            </a:r>
            <a:endParaRPr/>
          </a:p>
        </p:txBody>
      </p:sp>
      <p:pic>
        <p:nvPicPr>
          <p:cNvPr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56475" y="316775"/>
            <a:ext cx="829201" cy="82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3933</a:t>
            </a:r>
            <a:endParaRPr/>
          </a:p>
        </p:txBody>
      </p:sp>
      <p:pic>
        <p:nvPicPr>
          <p:cNvPr id="57" name="Google Shape;5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56475" y="316775"/>
            <a:ext cx="829201" cy="82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3933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</a:t>
            </a:r>
            <a:endParaRPr/>
          </a:p>
        </p:txBody>
      </p:sp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Programación intermedia Java.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Jorge Pérez.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252900" y="661650"/>
            <a:ext cx="8638200" cy="38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la programación?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tiene un mismo propósito: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631950"/>
            <a:ext cx="594360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265500" y="700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qué sirven:</a:t>
            </a:r>
            <a:endParaRPr/>
          </a:p>
        </p:txBody>
      </p:sp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265500" y="2464199"/>
            <a:ext cx="40452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10B6F4"/>
                </a:solidFill>
                <a:latin typeface="Arial"/>
                <a:ea typeface="Arial"/>
                <a:cs typeface="Arial"/>
                <a:sym typeface="Arial"/>
              </a:rPr>
              <a:t>§</a:t>
            </a:r>
            <a:r>
              <a:rPr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Procesar datos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10B6F4"/>
                </a:solidFill>
                <a:latin typeface="Arial"/>
                <a:ea typeface="Arial"/>
                <a:cs typeface="Arial"/>
                <a:sym typeface="Arial"/>
              </a:rPr>
              <a:t>§</a:t>
            </a:r>
            <a:r>
              <a:rPr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Evitar la repetición de código (DRY!)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10B6F4"/>
                </a:solidFill>
                <a:latin typeface="Arial"/>
                <a:ea typeface="Arial"/>
                <a:cs typeface="Arial"/>
                <a:sym typeface="Arial"/>
              </a:rPr>
              <a:t>§</a:t>
            </a:r>
            <a:r>
              <a:rPr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Llamarlas desde diferentes lugares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10B6F4"/>
                </a:solidFill>
                <a:latin typeface="Arial"/>
                <a:ea typeface="Arial"/>
                <a:cs typeface="Arial"/>
                <a:sym typeface="Arial"/>
              </a:rPr>
              <a:t>§</a:t>
            </a:r>
            <a:r>
              <a:rPr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Permiten el mantenimiento fácil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57300"/>
            <a:ext cx="45720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un función?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un segmento de código que se encarga de procesar datos con un determinado fin. Se conforma de: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Entrada. (Argumentos)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Nombre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Salida</a:t>
            </a:r>
            <a:r>
              <a:rPr lang="es"/>
              <a:t>. (Modificador)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Cuerpo (lugar </a:t>
            </a:r>
            <a:r>
              <a:rPr lang="es"/>
              <a:t>donde</a:t>
            </a:r>
            <a:r>
              <a:rPr lang="es"/>
              <a:t> se procesan las entradas para obtener una salida)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/>
              <a:t>Fin.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/>
              <a:t>Return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0" l="0" r="0" t="980"/>
          <a:stretch/>
        </p:blipFill>
        <p:spPr>
          <a:xfrm>
            <a:off x="3406525" y="199600"/>
            <a:ext cx="4671101" cy="479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775925" y="2295375"/>
            <a:ext cx="744000" cy="276300"/>
          </a:xfrm>
          <a:prstGeom prst="rect">
            <a:avLst/>
          </a:prstGeom>
          <a:solidFill>
            <a:srgbClr val="46E854">
              <a:alpha val="35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#YoVeoMásCosas		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Muchas veces las funciones tienen palabras como public, private, static, etc. Por el momento, siempre ocuparemos “public static”.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Vamos al código...</a:t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4527599" cy="357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90485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1979" y="1104150"/>
            <a:ext cx="2781947" cy="3886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amán Keet 3933">
  <a:themeElements>
    <a:clrScheme name="Slate">
      <a:dk1>
        <a:srgbClr val="F7FFF7"/>
      </a:dk1>
      <a:lt1>
        <a:srgbClr val="0081A7"/>
      </a:lt1>
      <a:dk2>
        <a:srgbClr val="15B0C4"/>
      </a:dk2>
      <a:lt2>
        <a:srgbClr val="469FE8"/>
      </a:lt2>
      <a:accent1>
        <a:srgbClr val="FF8552"/>
      </a:accent1>
      <a:accent2>
        <a:srgbClr val="7067CF"/>
      </a:accent2>
      <a:accent3>
        <a:srgbClr val="FED9B7"/>
      </a:accent3>
      <a:accent4>
        <a:srgbClr val="FDFCDC"/>
      </a:accent4>
      <a:accent5>
        <a:srgbClr val="FFD966"/>
      </a:accent5>
      <a:accent6>
        <a:srgbClr val="00AFB9"/>
      </a:accent6>
      <a:hlink>
        <a:srgbClr val="09183F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